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7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5F1DA-5B76-38EA-E800-019AB2A76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74B980-A106-F5AD-93CB-F2162F42D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91E5FA-B64E-8DE6-3044-096A51EED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3/4/2026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B39D79-B15C-51C8-96A3-0ADB66184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00AAF9-2B1B-8D1F-6D56-FDE2727E2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59319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CC1FF-F82A-B644-0547-AB19CDD9F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49C188-56AB-BC22-DDF2-3A0DDB6763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5A352-4B91-B9E6-9A8A-844C2EDFD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3/4/2026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D7EB5D-3141-7F1E-015E-6D409FBBD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6CF24-C89F-0A86-D3A8-D6AF811E2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6887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BE8BBF-2DF6-D800-D637-15CEB217D1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A7ED6D-B3E2-DBD3-B9BE-BEAD71526C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9384D2-F2E2-2A8C-A125-1E9CAAE9E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3/4/2026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A4D69A-B74E-9BAC-2234-9E4CF3569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910F9-04E1-A084-BAE6-FD39C77C3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3318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7C30E-82CA-3476-305D-1B58F1B58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A3DE0-F578-C87E-3D04-9AA382CF98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4A4E4-B6D4-31CD-5C21-540BB28A6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3/4/2026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56C5D8-AA42-58E4-0B71-2F8EB600D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F20BC-1926-21B7-5469-E54467344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8550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5BFED-AE51-2E7E-3BC4-E757E4EC3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876D82-AA43-B332-AC49-83D9B6648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C2F63-E277-5856-8657-E918CB618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3/4/2026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69A3C-9667-F966-F992-4A30CE097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F244D-07FF-67C0-6308-DAA8ED90D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2343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A1130-17DA-21A3-B354-0FDD4CB84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3D3588-E88A-774C-BFA3-A648130251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3F42AE-B3CB-E265-54CE-821A6B7994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8053A6-CED7-ED18-E9A6-60D9F0F2C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3/4/2026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238EC2-A519-D4C1-5251-A57203E76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F4A204-3B4B-DFDD-7C7B-C100E8C67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63609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5D95B-0E37-FE36-34D6-C3A726605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890ACA-43CA-50F7-EBF7-AF3E1CC93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6CA5D8-ABC1-2851-C8E7-4EE0E191C8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C1C4B8-2016-DA1A-8675-C809EA92C8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A2BA21-CC34-65A5-C248-0981EFF3B1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21E901-4504-1D4C-9FA4-1518594AE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3/4/2026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70FE75-BC09-4E60-724A-009FF69F1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69CD34-1520-E39F-8C1C-A825E579D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23931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23C09-E018-CE9A-3BA0-C42C37853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C3A2EA-18B1-47DB-42EA-1F95FA847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3/4/2026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59EB07-8FAB-B1D8-30E1-CFB02C64D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3240AC-FE7F-B76D-F9D0-8DD02CA53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45842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9967F4-5679-192A-F9E2-2FB0B4E93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3/4/2026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9186A3-8389-9BDC-7FAA-7BD71E9F4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7460C2-7E04-DE64-6611-B04411EE4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15177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6A792-498B-CF0D-3F6F-3C19C083F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ED8EA-5FC9-184A-A574-57D72D030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3BFD3D-DB7F-BCEC-FF04-3E89595D9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88B4BE-B9C2-36CA-727C-FFA8DAF2A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3/4/2026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27A4F6-F3C1-0FB5-A2C1-7CFBE8949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4CFECB-81F0-FDD2-EB2F-2CBB3780C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8773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FDAD1-A3D7-F839-C3FD-40F3432F3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5552E5-78D3-CBE6-95F3-51E8C9F368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B77693-719B-6981-53F6-6A30664E50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C73592-E3AA-12EB-A147-E9B7E24FF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3/4/2026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18062F-504F-F46C-7BA4-F97F84674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96A4CE-6DDE-07FD-A9A9-91A126505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41728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4220F6-DE4C-123D-65C0-87C94A4D9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5F2E72-7EA9-6D4C-8AB1-6E30893D7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E47A6D-2D0E-5985-12F9-CA6F76913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00EEFC-4BB4-4707-9E4A-CC13C5C42DDA}" type="datetimeFigureOut">
              <a:rPr lang="en-PH" smtClean="0"/>
              <a:t>3/4/2026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540D5-8850-6658-A94A-BCE797A08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6DAB6-F998-C3F0-B119-8E98813E82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59793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9B298-A223-5516-D081-EC1C8861CE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E1E83D-11D9-1FC7-F806-116176AC5D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  <p:pic>
        <p:nvPicPr>
          <p:cNvPr id="5" name="Picture 4" descr="A close-up of a pink card&#10;&#10;AI-generated content may be incorrect.">
            <a:extLst>
              <a:ext uri="{FF2B5EF4-FFF2-40B4-BE49-F238E27FC236}">
                <a16:creationId xmlns:a16="http://schemas.microsoft.com/office/drawing/2014/main" id="{1A5E41F3-033B-395B-DF61-172D38CC2B6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778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flag&#10;&#10;AI-generated content may be incorrect.">
            <a:extLst>
              <a:ext uri="{FF2B5EF4-FFF2-40B4-BE49-F238E27FC236}">
                <a16:creationId xmlns:a16="http://schemas.microsoft.com/office/drawing/2014/main" id="{6343CF8C-EA26-9743-3EC9-E56DA8BF89A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25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logo&#10;&#10;AI-generated content may be incorrect.">
            <a:extLst>
              <a:ext uri="{FF2B5EF4-FFF2-40B4-BE49-F238E27FC236}">
                <a16:creationId xmlns:a16="http://schemas.microsoft.com/office/drawing/2014/main" id="{18A8EEEA-9321-0E79-C853-AD4CEFDC702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394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Vincent Tordesillas</dc:creator>
  <cp:lastModifiedBy>Vincent Tordesillas</cp:lastModifiedBy>
  <cp:revision>4</cp:revision>
  <dcterms:created xsi:type="dcterms:W3CDTF">2026-02-19T09:02:08Z</dcterms:created>
  <dcterms:modified xsi:type="dcterms:W3CDTF">2026-03-04T10:39:19Z</dcterms:modified>
</cp:coreProperties>
</file>