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105F-961D-1F85-6A4C-91DECCB10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63BE6-BC9A-556A-383F-BD9484986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93FF-3FBA-1710-FD01-C689F71F4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67B-DD43-4D68-8224-A4E1B11648A8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A7976-5D47-7077-C1AE-B6E054A8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AF573-EE46-1FA7-3000-4449E318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AC0-BA15-439C-B9C5-6202C676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3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FB75-5DAD-8D94-C7DD-8A53BE6C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EF8BA-EB10-4BFA-FD0F-1A02118CA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0BB8-020F-5BA5-5B4D-F4C93A993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67B-DD43-4D68-8224-A4E1B11648A8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FC24-B21D-5554-7320-44FC0BDC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30C48-082D-099F-0F7F-729B442F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AC0-BA15-439C-B9C5-6202C676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736AD-7D9A-2493-CD5F-D4C780F21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B7E6D-995E-35A3-5165-3C597B690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86F9-6515-0611-B56B-2ABA1BB00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67B-DD43-4D68-8224-A4E1B11648A8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F021A-F892-3C7C-D57D-C13C9202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1FFA8-9CF1-2969-01C0-CC33A21E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AC0-BA15-439C-B9C5-6202C676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34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1DD71-D1F9-889C-8CCA-32B7F23A2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8F54B-0F02-6F4D-C409-E99934512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6582E-2573-7BFA-8B67-39D24A21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D36A-0E9F-4A54-A884-46C7E9A88EA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BC5F7-E6D6-E6FB-8605-1A52BA754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5268C-FE18-BEEA-59A0-4A2B994F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E3A-9183-4A53-9EEA-0FD89406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51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B19B-D631-AF97-5ACC-AD87C312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15DA-B8FE-CDB3-60F7-F25D1BF90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64717-B54E-553D-5B86-C43910D82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D36A-0E9F-4A54-A884-46C7E9A88EA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83483-05EC-FEE9-0914-FDA9AF752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235CF-B325-F1AC-8380-185A62F9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E3A-9183-4A53-9EEA-0FD89406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85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D9001-012A-AB49-9613-082135B7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44AC1-9C02-F179-DDBB-E862404CA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40A1C-68FA-1C7B-E742-E1F522CD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D36A-0E9F-4A54-A884-46C7E9A88EA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B3C55-FBA1-E89D-22CD-8E2A2111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8A5BA-E583-6A51-CD45-4387AB2A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E3A-9183-4A53-9EEA-0FD89406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C3DC4-19D8-BA6D-9390-412AFAA0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F4D6A-9C3C-3B23-690F-52F2A46F8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25796-7171-15AF-4065-CE42C8D7A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A99AF-72FA-C649-24C3-D6237B9B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D36A-0E9F-4A54-A884-46C7E9A88EA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A8630-5396-294E-E42E-EA51F0BF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8D90F-D3DF-4825-5A18-F822B718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E3A-9183-4A53-9EEA-0FD89406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8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CE48-1D63-F716-9FCF-8C28ECAA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45EBD-4E00-7DBF-006C-CE2CA4A8B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14A21-7606-50F9-9A67-A446B08CF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985C7B-61CC-0651-7065-7B482E27B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1F00F-5288-75A8-32A9-AA7C53DFC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4C333-62FB-B28F-6427-AB1BBF1B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D36A-0E9F-4A54-A884-46C7E9A88EA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45A4B7-C4F7-E2C0-A971-2B567577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0962D8-0EC3-E344-C2C6-75E72C12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E3A-9183-4A53-9EEA-0FD89406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99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FA3E-394E-34DD-0C53-AA34BE98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77E8A-F22C-8D8F-8ADB-A100812F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D36A-0E9F-4A54-A884-46C7E9A88EA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3C94A-65E2-C84F-8A23-B31A3242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23165-5F6D-8732-378D-C4E9DFF6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E3A-9183-4A53-9EEA-0FD89406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71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72E2D8-D2A8-DD3B-9BFB-04E74300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D36A-0E9F-4A54-A884-46C7E9A88EA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CB48B-1C51-1EBE-BDC5-7D6D8CDAC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42745-7E0E-77AD-B6F0-29C6E37D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E3A-9183-4A53-9EEA-0FD89406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51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C1C4-D0F6-9BA8-E44F-8A2CB4DD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12947-A41F-800C-9E92-7847D9E0A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2DC8F-DA68-350F-7E81-011C836DF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EF694-DFBB-4B6A-D00E-DBF1436C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D36A-0E9F-4A54-A884-46C7E9A88EA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B2694-1ECF-9FF1-D16C-AB9D1CA2F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278A4-71E1-36C9-59EC-B919D7A4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E3A-9183-4A53-9EEA-0FD89406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2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70DE-4AFB-9F2E-3E4E-07954CE8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7A7DD-EA85-9738-E45A-F571AF48A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958A5-4AE1-FBA2-41E8-A97882F9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67B-DD43-4D68-8224-A4E1B11648A8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D3245-F8BE-CE94-026B-DC99B22E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64B6E-60EC-2B48-520B-6427FA72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AC0-BA15-439C-B9C5-6202C676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2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EF77-9AFA-93B6-F393-4F0632EE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565E37-0704-153E-C5DA-5935E8574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63556-A644-F5B8-56B5-2499A5E06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0442C-4E58-328D-D7CC-DD7E71BC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D36A-0E9F-4A54-A884-46C7E9A88EA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4BF35-D54F-17BE-0CF9-4AC60217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B7EE3-E4CD-6470-9AAF-5D7F39B4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E3A-9183-4A53-9EEA-0FD89406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6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C807-9B86-5697-0D61-FD25E912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07AF7-C58D-E6BC-2B0C-21D108293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2F947-A5C0-D9FC-8FD1-C792F8AC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D36A-0E9F-4A54-A884-46C7E9A88EA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B9EC3-5E6D-7387-C9B2-DF3221D9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DBCDC-D817-C132-9B0A-89C17BAA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E3A-9183-4A53-9EEA-0FD89406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26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A21DEF-F5CA-6E33-02FB-7FE369FC4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7D2B4-E3BE-1AF8-269D-CF1EDEE08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70F79-E0D0-4457-8535-89BE3FA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D36A-0E9F-4A54-A884-46C7E9A88EA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59786-9583-7208-A140-A86D16649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9A60-E78E-C22F-5F0E-82BB47F2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E3A-9183-4A53-9EEA-0FD89406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1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6312-24C6-8664-9549-C6D0CAC4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9581D-9E2C-9646-1F56-95D0D2DF5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AA296-CE80-20A3-25D4-6E8BCA1E8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67B-DD43-4D68-8224-A4E1B11648A8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B4E8C-5D26-2399-B983-3DB073211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AD3F4-9966-741E-BFAB-DC5DA443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AC0-BA15-439C-B9C5-6202C676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7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5070-1D91-3385-FE47-CF3EBD5C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78833-A753-CDB4-75EF-B5512F84A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B847D-23E8-A7A3-08D2-43B540DB4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F9DD5-7C3A-3931-4F14-0D08A1DB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67B-DD43-4D68-8224-A4E1B11648A8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30A5D-2722-5436-5969-03EE76D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A6122-1CCD-4CA8-0F1E-0632621A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AC0-BA15-439C-B9C5-6202C676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3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6CC8-82D9-78E1-DE87-B37328E1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E8D65-FE40-A524-0626-133D81F90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BE8C1-038F-94B1-70B0-BEA9BF47B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DC8A9-6BE8-7D65-E5A1-6EE07CE27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3EA73-760F-1FAF-C05E-6099E9838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322B40-CED4-F8CA-B462-0311C76A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67B-DD43-4D68-8224-A4E1B11648A8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390B4-8650-AA15-EF1D-6FB4F8EF6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CC693-EBDC-AA7C-269A-6C1594FA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AC0-BA15-439C-B9C5-6202C676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6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E85AE-F706-9822-699C-98247EFC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EDB1D3-0AD4-7DAA-2BEE-5AA00891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67B-DD43-4D68-8224-A4E1B11648A8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C207F-0691-6984-F23A-30E13370C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11E10-AA53-9636-07D2-C28FC58C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AC0-BA15-439C-B9C5-6202C676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3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1F5B8-9AAD-D343-4384-A075F592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67B-DD43-4D68-8224-A4E1B11648A8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5846D0-3009-8E55-1270-27EA250D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D5FC3-B8C9-74DE-65C7-594DFF43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AC0-BA15-439C-B9C5-6202C676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3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E69CA-4006-1ABE-90AB-1B5C9263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ADB11-4EB3-5378-C54B-928FA2B18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C5ADB-576D-2BA1-033E-DFCE49F7D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A213C-881B-24A3-1294-66B67F2C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67B-DD43-4D68-8224-A4E1B11648A8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4C60C-F3EF-459F-40A7-2F33D855E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BB00F-ABB5-758E-3805-6FA3D9C9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AC0-BA15-439C-B9C5-6202C676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3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D6A6E-80E9-1600-5873-A9D26E5A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DB7228-0C3C-2067-2571-BA4EC10BA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1BE41-B470-BE0D-B3CE-B976BADF0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EBC24-74DB-AFC8-F461-63E1872F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67B-DD43-4D68-8224-A4E1B11648A8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CD506-7886-A551-87E0-54E3502C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87B01-1A8A-E01A-F138-667A28457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AC0-BA15-439C-B9C5-6202C676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3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0A2A81-083F-2D6F-ADE3-057A0D7D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E032D-CC01-020C-BD7B-3660DF958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F3907-4172-33BD-2DAB-0BE659FC2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29E67B-DD43-4D68-8224-A4E1B11648A8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DFEDD-ED08-F8D0-928C-4CFD54E61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371CB-68E2-0671-2930-37BA08A01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B1BAC0-BA15-439C-B9C5-6202C676E6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card&#10;&#10;AI-generated content may be incorrect.">
            <a:extLst>
              <a:ext uri="{FF2B5EF4-FFF2-40B4-BE49-F238E27FC236}">
                <a16:creationId xmlns:a16="http://schemas.microsoft.com/office/drawing/2014/main" id="{B65F0ED2-02BE-8F5C-A571-CA28C23377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1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50C3E-5FC0-61BC-2BD4-1780E681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C181F-4F59-688A-DDE9-06F375613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8C141-E3EE-8CF7-BB1B-6AF2BAE14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64D36A-0E9F-4A54-A884-46C7E9A88EA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2B149-CA4F-63AD-6270-477B3A418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28AE0-B132-713E-9663-0D6FDAD05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697E3A-9183-4A53-9EEA-0FD8940637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flag&#10;&#10;AI-generated content may be incorrect.">
            <a:extLst>
              <a:ext uri="{FF2B5EF4-FFF2-40B4-BE49-F238E27FC236}">
                <a16:creationId xmlns:a16="http://schemas.microsoft.com/office/drawing/2014/main" id="{F9B1B7B3-3E84-1729-A07F-6CE90273FA0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9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62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A27F-CC9C-CB14-5527-744AEA8BBE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FEFD5-6228-B1BE-BC7F-4B96309AFA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58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Sarveena Ravinderan</dc:creator>
  <cp:lastModifiedBy>Sarveena Ravinderan</cp:lastModifiedBy>
  <cp:revision>1</cp:revision>
  <dcterms:created xsi:type="dcterms:W3CDTF">2025-12-04T11:36:18Z</dcterms:created>
  <dcterms:modified xsi:type="dcterms:W3CDTF">2025-12-04T11:39:05Z</dcterms:modified>
</cp:coreProperties>
</file>