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F9DA7-2542-18A0-9C5B-423BC7809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02C5F-2973-A3F6-39F3-AD9590EA8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C3114-0B45-9536-88AC-399D3543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D479-373F-4E71-86B3-9D28B12E9E4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39FAA-C209-206F-10F3-17F8700BE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ACA4E-0912-F936-98B6-77005430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DFF9-D167-4B5B-A6A9-59597706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9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27F55-C092-82E3-2E79-F9512E62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19CB9-F31C-451E-5B70-59764705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01496-05C0-8134-DE3A-ABDEBA05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D479-373F-4E71-86B3-9D28B12E9E4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577A8-9B12-56DF-7AD3-039AD1F5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13173-BB06-9E68-1E67-62900455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DFF9-D167-4B5B-A6A9-59597706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6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29F086-2FC7-AFC9-8D94-3A62C4A7F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4D01C4-C6E6-B43C-3E63-8B20AEA1F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9BCCE-D189-0985-0C21-E4ADF25FF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D479-373F-4E71-86B3-9D28B12E9E4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CA171-4B61-92D4-CB13-3DCD6B986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DDA52-5DB0-7FED-C4D1-9AFA923D7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DFF9-D167-4B5B-A6A9-59597706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37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2EAD7-106B-0FF7-D7EF-45A98B115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D1935-8E7D-9029-62DA-6DB3A3AC4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C3841-70FD-F3E2-D31F-86B3D7C0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3C93-4D56-4DC3-BC04-323E63C7B52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FCAA0-8ED8-E668-9143-4939A94A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04DF9-4790-035B-17AD-7CA2CA20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6494-FF33-4247-8DEE-B89400F99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62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3B72-54D0-DC5F-5A3F-E5E7EB54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70993-4B76-92CA-40CD-637C90122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CEE6C-8A3F-6F73-87ED-0F08EC3E7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3C93-4D56-4DC3-BC04-323E63C7B52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3AE2E-705A-F39D-31A5-B2EE6515A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B7569-F56E-12F1-0902-F620B4610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6494-FF33-4247-8DEE-B89400F99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07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82962-7E67-7123-A455-DC3E12562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49436-9E7E-EF2A-04C4-385BC4A38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FF7-19EC-3B11-CD92-E0F6AD7E1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3C93-4D56-4DC3-BC04-323E63C7B52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25595-1DED-87AD-7E10-75B0DC87E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D1F60-C673-F0BE-C750-39B3B01F4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6494-FF33-4247-8DEE-B89400F99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14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A83AE-73D8-E49E-697B-DD2921C8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B9665-9570-A67E-5791-F0308F62B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800A3-699E-7B76-BAF6-62779D7F6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7C99B-D0F2-7F6E-A760-0301D4305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3C93-4D56-4DC3-BC04-323E63C7B52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06277-BC27-308F-7E3F-43F79C16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899D7-2386-3C6B-DFE8-780E3ECD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6494-FF33-4247-8DEE-B89400F99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16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F5F42-5552-5C4C-7DCA-27A99B50F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99465-86F1-4745-F62A-5DEB678B1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D18D3-10FE-564B-1B39-B1735125A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094AE8-2A90-E51C-810F-E6112483B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3D30A-562A-37D7-0B6C-502FF489D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0285C8-D0F7-20F3-0BF3-78379572D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3C93-4D56-4DC3-BC04-323E63C7B52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12F274-B639-E39E-DB22-E760E5A10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79A338-5CC1-386D-6DDD-DA1115C68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6494-FF33-4247-8DEE-B89400F99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40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94E10-5388-E23C-7097-A01A202AB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469D65-63DA-596E-2D90-213A7AA1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3C93-4D56-4DC3-BC04-323E63C7B52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BB7BF-BDBA-DDCB-817D-C0707C65B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A4963-C3F0-F920-518C-22B0A6AA4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6494-FF33-4247-8DEE-B89400F99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56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AB821C-586D-C6F7-A297-CF8084AD9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3C93-4D56-4DC3-BC04-323E63C7B52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D9C4E0-2E4D-9A65-978B-1F54176A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BCC6F-FDE5-6AF5-48D8-B3BCE7C44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6494-FF33-4247-8DEE-B89400F99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7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FEF77-427D-FE65-1042-54C843E3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0EE5E-078A-3354-6A52-694125CF0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5E9747-DB8B-88A1-A6E9-F0DFC54DE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E4382-A043-D540-579B-05A500E07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3C93-4D56-4DC3-BC04-323E63C7B52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3D44D-480A-4BFB-C0EE-C33FCFA8A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79FB6-AB49-C6FD-BF9A-23E1CEA7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6494-FF33-4247-8DEE-B89400F99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5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D306-A02C-E1FF-C5CD-674B046BE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0D125-79DD-6318-F044-DEE1D3443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7D70B-8FDD-93C6-C8A7-F871A6CE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D479-373F-4E71-86B3-9D28B12E9E4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E7D8-754D-DAB4-3906-35FB1C841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B648B-1AC3-C835-6443-F49A879A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DFF9-D167-4B5B-A6A9-59597706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04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8E637-4956-A879-9640-1EABC3B22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49F23-9F42-8839-C686-D65157215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B3085-D612-0D10-78C5-60A072C38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CC875-D679-67CA-39F0-0E989FFC4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3C93-4D56-4DC3-BC04-323E63C7B52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ED775-ECFC-B067-991F-CB98F1EF7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9C0E7-5E92-A0B9-36C7-A2858317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6494-FF33-4247-8DEE-B89400F99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61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34126-D692-3CDD-B602-72ECCB241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1FA435-F29E-E3FD-F523-40909C6E5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46BB0-2A25-A318-A581-F450DBCF1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3C93-4D56-4DC3-BC04-323E63C7B52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E1155-B097-2071-5681-EF637164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79B78-1090-0D69-7E84-71226D59F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6494-FF33-4247-8DEE-B89400F99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82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524416-1C2D-36EF-94A4-E0B904D214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C5D0FE-9FE5-9574-4C19-C9A947F47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27E87-64DA-FCAF-1CFF-7BBD7A6A9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3C93-4D56-4DC3-BC04-323E63C7B52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5C290-C1C8-FAC3-8AA9-1F3902182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037D4-F5D2-1B7A-ED1F-C72F16F1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6494-FF33-4247-8DEE-B89400F99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8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000E2-B9AE-3170-1759-EF1CFB13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2F20F-61BD-D5AA-2823-577E530AC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1A552-2BDA-C82D-2078-889CD6E7D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D479-373F-4E71-86B3-9D28B12E9E4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49B4E-3D81-9A43-B346-FEB4A58D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531BC-F0C6-EE1D-4D45-709E3A11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DFF9-D167-4B5B-A6A9-59597706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AB03-203B-4FA0-229B-FCFDB30C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F831F-3EFC-E0C1-3EBC-82327B187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0D9EF-18AB-EB1B-DA23-EEE0E1B35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A8080-C6D5-FC9D-4026-A1012A79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D479-373F-4E71-86B3-9D28B12E9E4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86E4C-2B06-D5B6-41CB-0E2126297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DD95D-97D7-FC18-66B1-48885650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DFF9-D167-4B5B-A6A9-59597706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0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E5812-82F7-464A-1D7C-A3B8FE536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D2953-ECD5-B7D4-DC81-AC770C568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19235-BFC8-D5FF-048C-0FBBFA7E1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717ECD-5ABD-3858-25A4-BC14C5269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07928-07CB-166D-B434-5550E143D9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4D74BD-E048-DD05-8EAC-FFF8C5582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D479-373F-4E71-86B3-9D28B12E9E4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AA5EE-44A2-D762-29D7-E8061180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E52EFC-81BE-9014-75F1-17972498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DFF9-D167-4B5B-A6A9-59597706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3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4A99-7775-33B0-9FE9-683D4EF6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EA522F-3BF5-6F95-92A3-6BFA7C63E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D479-373F-4E71-86B3-9D28B12E9E4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8F7B17-05BE-268C-3B28-00EA50E0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29AF6E-096D-7E6B-E706-BC63AEB06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DFF9-D167-4B5B-A6A9-59597706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4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F759F2-C4A5-F946-398D-AB487DF7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D479-373F-4E71-86B3-9D28B12E9E4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472A07-8C1C-66D2-9220-6A46FB287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1458D-9CDC-8E9E-2025-9AFE6EB3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DFF9-D167-4B5B-A6A9-59597706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75966-9E7F-F14A-7148-D005DB296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43A0B-5CD1-07EB-AB21-805D19DBC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5A4A1-7971-38FE-55D5-35EE300CF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0E269-6984-585C-2215-71448704F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D479-373F-4E71-86B3-9D28B12E9E4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68BF7-67F6-10FA-EE0D-52863521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A1B90-E4BF-DA3C-44C3-34F77404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DFF9-D167-4B5B-A6A9-59597706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6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C5A1D-F7C3-92A5-613B-A3DC7F85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9E4DEE-335D-6AAB-C6C3-20BEF1552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F3E0C-1809-9B89-7CD7-9F3FBB9C6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C1A6C-49F2-DD5F-B1A1-305E93DF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D479-373F-4E71-86B3-9D28B12E9E4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751D2-236C-CF41-7D72-76A1895F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A0C3F-020B-07BB-C6CB-6912C90A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DFF9-D167-4B5B-A6A9-59597706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2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26C0CA-4978-5E91-2CED-011204579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B998D-83D7-C434-58B1-A01DAA779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53B49-5A23-D154-0CC6-FBD9678FB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DDD479-373F-4E71-86B3-9D28B12E9E4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5E458-08C7-2AC9-DDF0-FBDD1BD71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56561-8012-4B61-69E7-31074BE03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75DFF9-D167-4B5B-A6A9-595977061A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card&#10;&#10;AI-generated content may be incorrect.">
            <a:extLst>
              <a:ext uri="{FF2B5EF4-FFF2-40B4-BE49-F238E27FC236}">
                <a16:creationId xmlns:a16="http://schemas.microsoft.com/office/drawing/2014/main" id="{A08A69E1-374F-82B1-B3D8-7C267245F1F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5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7181B-2B2A-EF84-8395-079B734A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84191-0D22-0071-33C2-D015B5BE6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9A43F-25D5-15A6-0AD5-5F2E57C13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E73C93-4D56-4DC3-BC04-323E63C7B52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C9166-66A7-64C1-079E-E1065F63B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0433A-E089-1F15-FE0E-37E89CA3D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C96494-FF33-4247-8DEE-B89400F994B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flag&#10;&#10;AI-generated content may be incorrect.">
            <a:extLst>
              <a:ext uri="{FF2B5EF4-FFF2-40B4-BE49-F238E27FC236}">
                <a16:creationId xmlns:a16="http://schemas.microsoft.com/office/drawing/2014/main" id="{1D588C59-3C45-D3C8-F84F-9268EEE0DB5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26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92A5BD-832E-F3AE-73CB-55006E06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DB7F54-9005-DADD-932D-124DB7503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7711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Custom Design</vt:lpstr>
      <vt:lpstr>1_Custom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Sarveena Ravinderan</dc:creator>
  <cp:lastModifiedBy>Sarveena Ravinderan</cp:lastModifiedBy>
  <cp:revision>1</cp:revision>
  <dcterms:created xsi:type="dcterms:W3CDTF">2025-12-12T09:26:29Z</dcterms:created>
  <dcterms:modified xsi:type="dcterms:W3CDTF">2025-12-12T09:28:12Z</dcterms:modified>
</cp:coreProperties>
</file>